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1" r:id="rId6"/>
    <p:sldId id="260" r:id="rId7"/>
    <p:sldId id="259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4431"/>
    <a:srgbClr val="EACCC4"/>
    <a:srgbClr val="CF8A7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B49D8BF-DD68-4810-999A-C29C71F82334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DA65610-9A0A-47FB-9ABA-6AB922B8B1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2143116"/>
            <a:ext cx="7129458" cy="147002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ШКОЛЬНАЯ  НАУЧНО-ПРАКТИЧЕСКАЯ </a:t>
            </a:r>
            <a:r>
              <a:rPr lang="ru-RU" sz="3600" dirty="0"/>
              <a:t>К</a:t>
            </a:r>
            <a:r>
              <a:rPr lang="ru-RU" sz="3600" dirty="0" smtClean="0"/>
              <a:t>ОНФЕРЕНЦИЯ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007696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2014 год  МБОУ  </a:t>
            </a:r>
            <a:r>
              <a:rPr lang="ru-RU" sz="2000" dirty="0" err="1" smtClean="0"/>
              <a:t>Великооктябрьская</a:t>
            </a:r>
            <a:r>
              <a:rPr lang="ru-RU" sz="2000" dirty="0" smtClean="0"/>
              <a:t> средняя общеобразовательная школа</a:t>
            </a:r>
          </a:p>
          <a:p>
            <a:r>
              <a:rPr lang="ru-RU" sz="2400" dirty="0" smtClean="0"/>
              <a:t>      </a:t>
            </a:r>
            <a:endParaRPr lang="ru-RU" sz="2400" dirty="0" smtClean="0"/>
          </a:p>
          <a:p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0070C0"/>
                </a:solidFill>
              </a:rPr>
              <a:t>                           </a:t>
            </a:r>
            <a:r>
              <a:rPr lang="ru-RU" sz="2400" b="1" dirty="0" smtClean="0">
                <a:solidFill>
                  <a:srgbClr val="00B0F0"/>
                </a:solidFill>
              </a:rPr>
              <a:t>«ШАГ В БУДУЩЕЕ»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4414" y="285728"/>
            <a:ext cx="7929586" cy="6429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142872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</a:t>
            </a:r>
            <a:b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ЦЕЛЬ</a:t>
            </a:r>
            <a:endParaRPr lang="ru-RU" sz="27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Выявлять и реализовывать творческий потенциал учащихся.</a:t>
            </a:r>
          </a:p>
          <a:p>
            <a:pPr algn="ctr">
              <a:buNone/>
            </a:pPr>
            <a:endParaRPr lang="ru-RU" sz="4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3071802" y="1857364"/>
            <a:ext cx="5429250" cy="2571750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ЗАДАЧИ</a:t>
            </a:r>
          </a:p>
          <a:p>
            <a:pPr algn="ctr">
              <a:defRPr/>
            </a:pP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конференции</a:t>
            </a:r>
            <a:endParaRPr lang="ru-RU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142844" y="1714488"/>
            <a:ext cx="2714625" cy="107156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Формировать теоретическое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мышление</a:t>
            </a:r>
          </a:p>
        </p:txBody>
      </p:sp>
      <p:sp>
        <p:nvSpPr>
          <p:cNvPr id="7" name="Выноска-облако 6"/>
          <p:cNvSpPr/>
          <p:nvPr/>
        </p:nvSpPr>
        <p:spPr>
          <a:xfrm>
            <a:off x="6143625" y="285750"/>
            <a:ext cx="2571750" cy="1071563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Развивать творческое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мышление</a:t>
            </a:r>
          </a:p>
        </p:txBody>
      </p:sp>
      <p:sp>
        <p:nvSpPr>
          <p:cNvPr id="8" name="Выноска-облако 7"/>
          <p:cNvSpPr/>
          <p:nvPr/>
        </p:nvSpPr>
        <p:spPr>
          <a:xfrm>
            <a:off x="428625" y="4000500"/>
            <a:ext cx="2214563" cy="142875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улучшать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качества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мышления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6143625" y="4643438"/>
            <a:ext cx="2500313" cy="1857375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формироватьнавыки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переработки информации</a:t>
            </a:r>
          </a:p>
        </p:txBody>
      </p:sp>
      <p:sp>
        <p:nvSpPr>
          <p:cNvPr id="10" name="Выноска-облако 9"/>
          <p:cNvSpPr/>
          <p:nvPr/>
        </p:nvSpPr>
        <p:spPr>
          <a:xfrm>
            <a:off x="3357563" y="4714875"/>
            <a:ext cx="2500312" cy="1285875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формироватькритическое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мышление</a:t>
            </a:r>
          </a:p>
        </p:txBody>
      </p:sp>
      <p:sp>
        <p:nvSpPr>
          <p:cNvPr id="11" name="Выноска-облако 10"/>
          <p:cNvSpPr/>
          <p:nvPr/>
        </p:nvSpPr>
        <p:spPr>
          <a:xfrm>
            <a:off x="1928813" y="142852"/>
            <a:ext cx="3000375" cy="1285883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Формировать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навыки и умения самостоятельной работы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8B4431"/>
                </a:solidFill>
              </a:rPr>
              <a:t>УЧАСТНИКИ КОНФЕРЕНЦИИ</a:t>
            </a:r>
            <a:endParaRPr lang="ru-RU" dirty="0">
              <a:solidFill>
                <a:srgbClr val="8B4431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142987"/>
          <a:ext cx="7499350" cy="5689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8404"/>
                <a:gridCol w="3790946"/>
              </a:tblGrid>
              <a:tr h="67353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УЧЕНИКИ – участники конференции</a:t>
                      </a:r>
                      <a:endParaRPr lang="ru-RU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УЧИТЕЛЯ – руководители ученических  работ</a:t>
                      </a:r>
                      <a:endParaRPr lang="ru-RU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9803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Ученики   1  а класса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Ермолаева М.Н.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Дубровский Роман – 1 а класс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Сладкова И.В.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Кутузов  Глеб  - 3 в  класс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r>
                        <a:rPr lang="ru-RU" b="1" dirty="0" err="1" smtClean="0">
                          <a:solidFill>
                            <a:srgbClr val="8B4431"/>
                          </a:solidFill>
                        </a:rPr>
                        <a:t>Пашукова</a:t>
                      </a:r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 М.В.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Сергеев  Андрей – 3 в класс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8B4431"/>
                          </a:solidFill>
                        </a:rPr>
                        <a:t>Пашукова</a:t>
                      </a:r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 М.В.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Пан Валерия   - 7 а класс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Ким О.П.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6735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Журавлева Елизавета – 8а класс</a:t>
                      </a:r>
                    </a:p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Никитина   Наталья       - 9б класс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Журавлева В.А.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46947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8B4431"/>
                          </a:solidFill>
                        </a:rPr>
                        <a:t>Пашуков</a:t>
                      </a:r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8B4431"/>
                          </a:solidFill>
                        </a:rPr>
                        <a:t>Констанатин</a:t>
                      </a:r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   - 9 а 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8B4431"/>
                          </a:solidFill>
                        </a:rPr>
                        <a:t>Кормилицин</a:t>
                      </a:r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 А.В.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Марченко Анастасия   -  10 класс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8B4431"/>
                          </a:solidFill>
                        </a:rPr>
                        <a:t>Голосова</a:t>
                      </a:r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 И.Д.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  <a:tr h="96219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Андреева Александра – 10 класс</a:t>
                      </a:r>
                    </a:p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Антипова Виктория      - 10 класс</a:t>
                      </a:r>
                    </a:p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Баранова Анна                 - 10 класс</a:t>
                      </a:r>
                    </a:p>
                    <a:p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8B4431"/>
                          </a:solidFill>
                        </a:rPr>
                        <a:t>Кириллов А.Н.</a:t>
                      </a:r>
                      <a:endParaRPr lang="ru-RU" b="1" dirty="0">
                        <a:solidFill>
                          <a:srgbClr val="8B443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ru-RU" smtClean="0"/>
              <a:t>Статистика конференция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8B4431"/>
                </a:solidFill>
              </a:rPr>
              <a:t>На конференцию представлено </a:t>
            </a:r>
            <a:r>
              <a:rPr lang="ru-RU" sz="2800" b="1" u="sng" dirty="0" smtClean="0">
                <a:solidFill>
                  <a:srgbClr val="C00000"/>
                </a:solidFill>
              </a:rPr>
              <a:t>9 работ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  - научно-исследовательских  -5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  - реферативных                              -1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  -проектных                                       -2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  -творческих                                      -1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8B4431"/>
                </a:solidFill>
              </a:rPr>
              <a:t>Количество участников                - 11 + 1 а класс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8B4431"/>
                </a:solidFill>
              </a:rPr>
              <a:t>Количество руководителей        -8 учителей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Области знаний: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физика, информатика, право, краеведение, история,  страноведение, медицина, биология, техника.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0"/>
            <a:ext cx="1185862" cy="164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5459413"/>
            <a:ext cx="1647825" cy="1398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-285776"/>
            <a:ext cx="7498080" cy="1143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/>
              <a:t>СТАТИСТИКА КОНФЕРЕНЦИИ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8B4431"/>
                </a:solidFill>
              </a:rPr>
              <a:t>Самый юный участник  </a:t>
            </a:r>
            <a:r>
              <a:rPr lang="ru-RU" dirty="0" smtClean="0">
                <a:solidFill>
                  <a:srgbClr val="8B4431"/>
                </a:solidFill>
              </a:rPr>
              <a:t>-</a:t>
            </a:r>
          </a:p>
          <a:p>
            <a:pPr>
              <a:buNone/>
            </a:pPr>
            <a:r>
              <a:rPr lang="ru-RU" dirty="0" smtClean="0">
                <a:solidFill>
                  <a:srgbClr val="8B4431"/>
                </a:solidFill>
              </a:rPr>
              <a:t> </a:t>
            </a:r>
            <a:r>
              <a:rPr lang="ru-RU" b="1" dirty="0" smtClean="0">
                <a:solidFill>
                  <a:srgbClr val="92D050"/>
                </a:solidFill>
              </a:rPr>
              <a:t>Дубровский Роман и его одноклассники.</a:t>
            </a:r>
          </a:p>
          <a:p>
            <a:pPr>
              <a:buNone/>
            </a:pPr>
            <a:endParaRPr lang="ru-RU" b="1" dirty="0" smtClean="0">
              <a:solidFill>
                <a:srgbClr val="92D05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8B4431"/>
                </a:solidFill>
              </a:rPr>
              <a:t>Самый опытный участник </a:t>
            </a:r>
            <a:r>
              <a:rPr lang="ru-RU" dirty="0" smtClean="0">
                <a:solidFill>
                  <a:srgbClr val="8B4431"/>
                </a:solidFill>
              </a:rPr>
              <a:t>–</a:t>
            </a:r>
          </a:p>
          <a:p>
            <a:pPr>
              <a:buNone/>
            </a:pPr>
            <a:r>
              <a:rPr lang="ru-RU" dirty="0" smtClean="0">
                <a:solidFill>
                  <a:srgbClr val="8B4431"/>
                </a:solidFill>
              </a:rPr>
              <a:t> </a:t>
            </a:r>
            <a:r>
              <a:rPr lang="ru-RU" b="1" dirty="0" smtClean="0">
                <a:solidFill>
                  <a:srgbClr val="92D050"/>
                </a:solidFill>
              </a:rPr>
              <a:t>ПАШУКОВ КОНСТАНТИН  - 9а класс</a:t>
            </a:r>
          </a:p>
          <a:p>
            <a:pPr>
              <a:buNone/>
            </a:pPr>
            <a:endParaRPr lang="ru-RU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92D050"/>
              </a:solidFill>
            </a:endParaRPr>
          </a:p>
        </p:txBody>
      </p:sp>
      <p:pic>
        <p:nvPicPr>
          <p:cNvPr id="7" name="Picture 2" descr="D:\Все мамины документы\12. Картинки, гифчики\Clipart\EDUCATE\BOOKS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786322"/>
            <a:ext cx="4357686" cy="2071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ЖЮРИ  КОНФЕРЕНЦИИ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8B4431"/>
                </a:solidFill>
              </a:rPr>
              <a:t>Председатель жюри </a:t>
            </a:r>
            <a:r>
              <a:rPr lang="ru-RU" sz="2800" dirty="0" smtClean="0">
                <a:solidFill>
                  <a:srgbClr val="8B4431"/>
                </a:solidFill>
              </a:rPr>
              <a:t>- 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Михайлова Н.А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зам. директора по УВР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8B4431"/>
                </a:solidFill>
              </a:rPr>
              <a:t>ЧЛЕНЫ ЖЮРИ :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Кулагина Е.В. – </a:t>
            </a:r>
            <a:r>
              <a:rPr lang="ru-RU" sz="1600" b="1" dirty="0" smtClean="0">
                <a:solidFill>
                  <a:srgbClr val="8B4431"/>
                </a:solidFill>
              </a:rPr>
              <a:t>учитель русского языка и литературы, руководитель ШМО</a:t>
            </a:r>
          </a:p>
          <a:p>
            <a:pPr>
              <a:buNone/>
            </a:pPr>
            <a:r>
              <a:rPr lang="ru-RU" sz="2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Арбатова</a:t>
            </a:r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М.А. – </a:t>
            </a:r>
            <a:r>
              <a:rPr lang="ru-RU" sz="1600" b="1" dirty="0" smtClean="0">
                <a:solidFill>
                  <a:srgbClr val="8B4431"/>
                </a:solidFill>
              </a:rPr>
              <a:t>учитель географии, руководитель ШМО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Кузнецова Е.В. – </a:t>
            </a:r>
            <a:r>
              <a:rPr lang="ru-RU" sz="1600" b="1" dirty="0" smtClean="0">
                <a:solidFill>
                  <a:srgbClr val="8B4431"/>
                </a:solidFill>
              </a:rPr>
              <a:t>учитель ИЗО и технологии, руководитель ШМО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Моисеева М.В. – </a:t>
            </a:r>
            <a:r>
              <a:rPr lang="ru-RU" sz="1600" b="1" dirty="0" smtClean="0">
                <a:solidFill>
                  <a:srgbClr val="8B4431"/>
                </a:solidFill>
              </a:rPr>
              <a:t>учитель начальных классов</a:t>
            </a:r>
            <a:endParaRPr lang="ru-RU" sz="1600" b="1" dirty="0">
              <a:solidFill>
                <a:srgbClr val="8B4431"/>
              </a:solidFill>
            </a:endParaRPr>
          </a:p>
        </p:txBody>
      </p:sp>
      <p:pic>
        <p:nvPicPr>
          <p:cNvPr id="4" name="Picture 2" descr="D:\Все мамины документы\12. Картинки, гифчики\173d34fb0679dd9d413ed3fbae79ac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5000636"/>
            <a:ext cx="2571756" cy="1595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оценивания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1.Причины, побудившие  заняться  данной проблемой.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2.История вопроса (анализ используемой  литературы).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3.Основные результаты, выводы.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4.Практическое значение работы.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5.Оформление работы.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6.Защита работы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ДЕТСКОЕ  ЖЮРИ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КАРАВАЙКИН    ИВАН</a:t>
            </a:r>
          </a:p>
          <a:p>
            <a:pPr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КАЛИНИНИНА  ИРИНА</a:t>
            </a:r>
          </a:p>
          <a:p>
            <a:pPr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ГУРОВА  АННА</a:t>
            </a:r>
          </a:p>
          <a:p>
            <a:pPr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КРИТЕРИИ ОЦЕНИВАНИЯ: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интересная  тема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-оригинальность работы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-актуальность темы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-практическая направленность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-необычность темы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2" descr="C:\Documents and Settings\a\Local Settings\Temporary Internet Files\Content.IE5\WTDOB2CM\MCj04281130000[1].wmf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642918"/>
            <a:ext cx="17526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конференции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Победители: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Дубровский Роман – 1 а класс</a:t>
            </a:r>
          </a:p>
          <a:p>
            <a:pPr>
              <a:buNone/>
            </a:pPr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</a:rPr>
              <a:t>Пашуков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Константин – 9 а класс</a:t>
            </a:r>
          </a:p>
          <a:p>
            <a:pPr>
              <a:buNone/>
            </a:pPr>
            <a:endParaRPr lang="ru-R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Призеры: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Кутузов Глеб – 3в класс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1а класс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Марченко Анастасия – 10 класс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Антипова Виктория, Андреева Александра, Баранова Анна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429</TotalTime>
  <Words>385</Words>
  <Application>Microsoft Office PowerPoint</Application>
  <PresentationFormat>Экран (4:3)</PresentationFormat>
  <Paragraphs>99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ШКОЛЬНАЯ  НАУЧНО-ПРАКТИЧЕСКАЯ КОНФЕРЕНЦИЯ</vt:lpstr>
      <vt:lpstr>Слайд 2</vt:lpstr>
      <vt:lpstr>                      ЦЕЛЬ</vt:lpstr>
      <vt:lpstr>Слайд 4</vt:lpstr>
      <vt:lpstr>УЧАСТНИКИ КОНФЕРЕНЦИИ</vt:lpstr>
      <vt:lpstr>Статистика конференция</vt:lpstr>
      <vt:lpstr>СТАТИСТИКА КОНФЕРЕНЦИИ</vt:lpstr>
      <vt:lpstr>ЖЮРИ  КОНФЕРЕНЦИИ</vt:lpstr>
      <vt:lpstr>Критерии оценивания</vt:lpstr>
      <vt:lpstr>ДЕТСКОЕ  ЖЮРИ</vt:lpstr>
      <vt:lpstr>Итоги конференции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конференция</dc:title>
  <dc:creator>Admin</dc:creator>
  <cp:lastModifiedBy>Михаил</cp:lastModifiedBy>
  <cp:revision>50</cp:revision>
  <dcterms:created xsi:type="dcterms:W3CDTF">2002-01-19T22:42:20Z</dcterms:created>
  <dcterms:modified xsi:type="dcterms:W3CDTF">2014-04-18T14:51:54Z</dcterms:modified>
</cp:coreProperties>
</file>